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Playfair Display"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D37E9-21FC-456E-AD95-433DF1772673}" v="62" dt="2023-01-24T21:23:25.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78" d="100"/>
          <a:sy n="78" d="100"/>
        </p:scale>
        <p:origin x="940" y="52"/>
      </p:cViewPr>
      <p:guideLst>
        <p:guide orient="horz" pos="1620"/>
        <p:guide pos="2880"/>
      </p:guideLst>
    </p:cSldViewPr>
  </p:slideViewPr>
  <p:outlineViewPr>
    <p:cViewPr>
      <p:scale>
        <a:sx n="33" d="100"/>
        <a:sy n="33" d="100"/>
      </p:scale>
      <p:origin x="0" y="-4032"/>
    </p:cViewPr>
  </p:outlineViewPr>
  <p:notesTextViewPr>
    <p:cViewPr>
      <p:scale>
        <a:sx n="1" d="1"/>
        <a:sy n="1" d="1"/>
      </p:scale>
      <p:origin x="0" y="0"/>
    </p:cViewPr>
  </p:notesTextViewPr>
  <p:sorterViewPr>
    <p:cViewPr>
      <p:scale>
        <a:sx n="100" d="100"/>
        <a:sy n="100" d="100"/>
      </p:scale>
      <p:origin x="0" y="-700"/>
    </p:cViewPr>
  </p:sorterViewPr>
  <p:notesViewPr>
    <p:cSldViewPr snapToGrid="0">
      <p:cViewPr>
        <p:scale>
          <a:sx n="104" d="100"/>
          <a:sy n="104" d="100"/>
        </p:scale>
        <p:origin x="1552" y="-3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Turenne-Maynard" userId="cd2124e6-48ba-4c5a-ac02-9f9fb206cce2" providerId="ADAL" clId="{CC2D37E9-21FC-456E-AD95-433DF1772673}"/>
    <pc:docChg chg="undo custSel modSld">
      <pc:chgData name="Julie Turenne-Maynard" userId="cd2124e6-48ba-4c5a-ac02-9f9fb206cce2" providerId="ADAL" clId="{CC2D37E9-21FC-456E-AD95-433DF1772673}" dt="2023-01-24T21:51:41.805" v="726" actId="20577"/>
      <pc:docMkLst>
        <pc:docMk/>
      </pc:docMkLst>
      <pc:sldChg chg="addSp delSp modSp mod">
        <pc:chgData name="Julie Turenne-Maynard" userId="cd2124e6-48ba-4c5a-ac02-9f9fb206cce2" providerId="ADAL" clId="{CC2D37E9-21FC-456E-AD95-433DF1772673}" dt="2023-01-24T21:03:06.242" v="110" actId="478"/>
        <pc:sldMkLst>
          <pc:docMk/>
          <pc:sldMk cId="0" sldId="256"/>
        </pc:sldMkLst>
        <pc:spChg chg="add mod">
          <ac:chgData name="Julie Turenne-Maynard" userId="cd2124e6-48ba-4c5a-ac02-9f9fb206cce2" providerId="ADAL" clId="{CC2D37E9-21FC-456E-AD95-433DF1772673}" dt="2023-01-24T21:03:04.596" v="109" actId="1076"/>
          <ac:spMkLst>
            <pc:docMk/>
            <pc:sldMk cId="0" sldId="256"/>
            <ac:spMk id="2" creationId="{1B201A35-70DF-0BAF-C6CA-EF56104ED2CA}"/>
          </ac:spMkLst>
        </pc:spChg>
        <pc:spChg chg="mod">
          <ac:chgData name="Julie Turenne-Maynard" userId="cd2124e6-48ba-4c5a-ac02-9f9fb206cce2" providerId="ADAL" clId="{CC2D37E9-21FC-456E-AD95-433DF1772673}" dt="2023-01-24T20:50:30.092" v="30" actId="20577"/>
          <ac:spMkLst>
            <pc:docMk/>
            <pc:sldMk cId="0" sldId="256"/>
            <ac:spMk id="68" creationId="{00000000-0000-0000-0000-000000000000}"/>
          </ac:spMkLst>
        </pc:spChg>
        <pc:picChg chg="del mod">
          <ac:chgData name="Julie Turenne-Maynard" userId="cd2124e6-48ba-4c5a-ac02-9f9fb206cce2" providerId="ADAL" clId="{CC2D37E9-21FC-456E-AD95-433DF1772673}" dt="2023-01-24T21:03:06.242" v="110" actId="478"/>
          <ac:picMkLst>
            <pc:docMk/>
            <pc:sldMk cId="0" sldId="256"/>
            <ac:picMk id="69" creationId="{00000000-0000-0000-0000-000000000000}"/>
          </ac:picMkLst>
        </pc:picChg>
        <pc:picChg chg="add mod">
          <ac:chgData name="Julie Turenne-Maynard" userId="cd2124e6-48ba-4c5a-ac02-9f9fb206cce2" providerId="ADAL" clId="{CC2D37E9-21FC-456E-AD95-433DF1772673}" dt="2023-01-24T21:02:19.055" v="44" actId="1076"/>
          <ac:picMkLst>
            <pc:docMk/>
            <pc:sldMk cId="0" sldId="256"/>
            <ac:picMk id="1026" creationId="{4BB95B7A-7E86-3F56-A89E-EF7D379A9EED}"/>
          </ac:picMkLst>
        </pc:picChg>
      </pc:sldChg>
      <pc:sldChg chg="modSp mod">
        <pc:chgData name="Julie Turenne-Maynard" userId="cd2124e6-48ba-4c5a-ac02-9f9fb206cce2" providerId="ADAL" clId="{CC2D37E9-21FC-456E-AD95-433DF1772673}" dt="2023-01-24T21:05:08.118" v="146" actId="207"/>
        <pc:sldMkLst>
          <pc:docMk/>
          <pc:sldMk cId="0" sldId="257"/>
        </pc:sldMkLst>
        <pc:spChg chg="mod">
          <ac:chgData name="Julie Turenne-Maynard" userId="cd2124e6-48ba-4c5a-ac02-9f9fb206cce2" providerId="ADAL" clId="{CC2D37E9-21FC-456E-AD95-433DF1772673}" dt="2023-01-24T21:03:22.224" v="138" actId="20577"/>
          <ac:spMkLst>
            <pc:docMk/>
            <pc:sldMk cId="0" sldId="257"/>
            <ac:spMk id="74" creationId="{00000000-0000-0000-0000-000000000000}"/>
          </ac:spMkLst>
        </pc:spChg>
        <pc:spChg chg="mod">
          <ac:chgData name="Julie Turenne-Maynard" userId="cd2124e6-48ba-4c5a-ac02-9f9fb206cce2" providerId="ADAL" clId="{CC2D37E9-21FC-456E-AD95-433DF1772673}" dt="2023-01-24T21:05:08.118" v="146" actId="207"/>
          <ac:spMkLst>
            <pc:docMk/>
            <pc:sldMk cId="0" sldId="257"/>
            <ac:spMk id="75" creationId="{00000000-0000-0000-0000-000000000000}"/>
          </ac:spMkLst>
        </pc:spChg>
      </pc:sldChg>
      <pc:sldChg chg="modSp mod">
        <pc:chgData name="Julie Turenne-Maynard" userId="cd2124e6-48ba-4c5a-ac02-9f9fb206cce2" providerId="ADAL" clId="{CC2D37E9-21FC-456E-AD95-433DF1772673}" dt="2023-01-24T21:05:24.626" v="163" actId="20577"/>
        <pc:sldMkLst>
          <pc:docMk/>
          <pc:sldMk cId="0" sldId="258"/>
        </pc:sldMkLst>
        <pc:spChg chg="mod">
          <ac:chgData name="Julie Turenne-Maynard" userId="cd2124e6-48ba-4c5a-ac02-9f9fb206cce2" providerId="ADAL" clId="{CC2D37E9-21FC-456E-AD95-433DF1772673}" dt="2023-01-24T21:05:24.626" v="163" actId="20577"/>
          <ac:spMkLst>
            <pc:docMk/>
            <pc:sldMk cId="0" sldId="258"/>
            <ac:spMk id="81" creationId="{00000000-0000-0000-0000-000000000000}"/>
          </ac:spMkLst>
        </pc:spChg>
      </pc:sldChg>
      <pc:sldChg chg="modSp mod">
        <pc:chgData name="Julie Turenne-Maynard" userId="cd2124e6-48ba-4c5a-ac02-9f9fb206cce2" providerId="ADAL" clId="{CC2D37E9-21FC-456E-AD95-433DF1772673}" dt="2023-01-24T21:06:05.745" v="165"/>
        <pc:sldMkLst>
          <pc:docMk/>
          <pc:sldMk cId="0" sldId="259"/>
        </pc:sldMkLst>
        <pc:spChg chg="mod">
          <ac:chgData name="Julie Turenne-Maynard" userId="cd2124e6-48ba-4c5a-ac02-9f9fb206cce2" providerId="ADAL" clId="{CC2D37E9-21FC-456E-AD95-433DF1772673}" dt="2023-01-24T21:05:45.600" v="164"/>
          <ac:spMkLst>
            <pc:docMk/>
            <pc:sldMk cId="0" sldId="259"/>
            <ac:spMk id="87" creationId="{00000000-0000-0000-0000-000000000000}"/>
          </ac:spMkLst>
        </pc:spChg>
        <pc:spChg chg="mod">
          <ac:chgData name="Julie Turenne-Maynard" userId="cd2124e6-48ba-4c5a-ac02-9f9fb206cce2" providerId="ADAL" clId="{CC2D37E9-21FC-456E-AD95-433DF1772673}" dt="2023-01-24T21:06:05.745" v="165"/>
          <ac:spMkLst>
            <pc:docMk/>
            <pc:sldMk cId="0" sldId="259"/>
            <ac:spMk id="88" creationId="{00000000-0000-0000-0000-000000000000}"/>
          </ac:spMkLst>
        </pc:spChg>
      </pc:sldChg>
      <pc:sldChg chg="modSp mod">
        <pc:chgData name="Julie Turenne-Maynard" userId="cd2124e6-48ba-4c5a-ac02-9f9fb206cce2" providerId="ADAL" clId="{CC2D37E9-21FC-456E-AD95-433DF1772673}" dt="2023-01-24T21:07:12.954" v="203" actId="20577"/>
        <pc:sldMkLst>
          <pc:docMk/>
          <pc:sldMk cId="0" sldId="260"/>
        </pc:sldMkLst>
        <pc:spChg chg="mod">
          <ac:chgData name="Julie Turenne-Maynard" userId="cd2124e6-48ba-4c5a-ac02-9f9fb206cce2" providerId="ADAL" clId="{CC2D37E9-21FC-456E-AD95-433DF1772673}" dt="2023-01-24T21:06:50.065" v="198" actId="20577"/>
          <ac:spMkLst>
            <pc:docMk/>
            <pc:sldMk cId="0" sldId="260"/>
            <ac:spMk id="93" creationId="{00000000-0000-0000-0000-000000000000}"/>
          </ac:spMkLst>
        </pc:spChg>
        <pc:spChg chg="mod">
          <ac:chgData name="Julie Turenne-Maynard" userId="cd2124e6-48ba-4c5a-ac02-9f9fb206cce2" providerId="ADAL" clId="{CC2D37E9-21FC-456E-AD95-433DF1772673}" dt="2023-01-24T21:07:12.954" v="203" actId="20577"/>
          <ac:spMkLst>
            <pc:docMk/>
            <pc:sldMk cId="0" sldId="260"/>
            <ac:spMk id="94" creationId="{00000000-0000-0000-0000-000000000000}"/>
          </ac:spMkLst>
        </pc:spChg>
      </pc:sldChg>
      <pc:sldChg chg="addSp delSp modSp mod delAnim modAnim modNotes modNotesTx">
        <pc:chgData name="Julie Turenne-Maynard" userId="cd2124e6-48ba-4c5a-ac02-9f9fb206cce2" providerId="ADAL" clId="{CC2D37E9-21FC-456E-AD95-433DF1772673}" dt="2023-01-24T21:12:32.841" v="212" actId="1076"/>
        <pc:sldMkLst>
          <pc:docMk/>
          <pc:sldMk cId="0" sldId="261"/>
        </pc:sldMkLst>
        <pc:spChg chg="mod">
          <ac:chgData name="Julie Turenne-Maynard" userId="cd2124e6-48ba-4c5a-ac02-9f9fb206cce2" providerId="ADAL" clId="{CC2D37E9-21FC-456E-AD95-433DF1772673}" dt="2023-01-24T21:07:35.469" v="204"/>
          <ac:spMkLst>
            <pc:docMk/>
            <pc:sldMk cId="0" sldId="261"/>
            <ac:spMk id="100" creationId="{00000000-0000-0000-0000-000000000000}"/>
          </ac:spMkLst>
        </pc:spChg>
        <pc:picChg chg="add mod">
          <ac:chgData name="Julie Turenne-Maynard" userId="cd2124e6-48ba-4c5a-ac02-9f9fb206cce2" providerId="ADAL" clId="{CC2D37E9-21FC-456E-AD95-433DF1772673}" dt="2023-01-24T21:12:32.841" v="212" actId="1076"/>
          <ac:picMkLst>
            <pc:docMk/>
            <pc:sldMk cId="0" sldId="261"/>
            <ac:picMk id="2" creationId="{15E355AA-4FEE-03C4-809D-9BE11A12B44A}"/>
          </ac:picMkLst>
        </pc:picChg>
        <pc:picChg chg="del">
          <ac:chgData name="Julie Turenne-Maynard" userId="cd2124e6-48ba-4c5a-ac02-9f9fb206cce2" providerId="ADAL" clId="{CC2D37E9-21FC-456E-AD95-433DF1772673}" dt="2023-01-24T21:12:25.638" v="209" actId="478"/>
          <ac:picMkLst>
            <pc:docMk/>
            <pc:sldMk cId="0" sldId="261"/>
            <ac:picMk id="99" creationId="{00000000-0000-0000-0000-000000000000}"/>
          </ac:picMkLst>
        </pc:picChg>
      </pc:sldChg>
      <pc:sldChg chg="modSp mod">
        <pc:chgData name="Julie Turenne-Maynard" userId="cd2124e6-48ba-4c5a-ac02-9f9fb206cce2" providerId="ADAL" clId="{CC2D37E9-21FC-456E-AD95-433DF1772673}" dt="2023-01-24T21:13:22.456" v="250" actId="1076"/>
        <pc:sldMkLst>
          <pc:docMk/>
          <pc:sldMk cId="0" sldId="262"/>
        </pc:sldMkLst>
        <pc:spChg chg="mod">
          <ac:chgData name="Julie Turenne-Maynard" userId="cd2124e6-48ba-4c5a-ac02-9f9fb206cce2" providerId="ADAL" clId="{CC2D37E9-21FC-456E-AD95-433DF1772673}" dt="2023-01-24T21:13:01.526" v="216" actId="207"/>
          <ac:spMkLst>
            <pc:docMk/>
            <pc:sldMk cId="0" sldId="262"/>
            <ac:spMk id="105" creationId="{00000000-0000-0000-0000-000000000000}"/>
          </ac:spMkLst>
        </pc:spChg>
        <pc:spChg chg="mod">
          <ac:chgData name="Julie Turenne-Maynard" userId="cd2124e6-48ba-4c5a-ac02-9f9fb206cce2" providerId="ADAL" clId="{CC2D37E9-21FC-456E-AD95-433DF1772673}" dt="2023-01-24T21:13:08.557" v="234" actId="20577"/>
          <ac:spMkLst>
            <pc:docMk/>
            <pc:sldMk cId="0" sldId="262"/>
            <ac:spMk id="107" creationId="{00000000-0000-0000-0000-000000000000}"/>
          </ac:spMkLst>
        </pc:spChg>
        <pc:spChg chg="mod">
          <ac:chgData name="Julie Turenne-Maynard" userId="cd2124e6-48ba-4c5a-ac02-9f9fb206cce2" providerId="ADAL" clId="{CC2D37E9-21FC-456E-AD95-433DF1772673}" dt="2023-01-24T21:13:22.456" v="250" actId="1076"/>
          <ac:spMkLst>
            <pc:docMk/>
            <pc:sldMk cId="0" sldId="262"/>
            <ac:spMk id="109" creationId="{00000000-0000-0000-0000-000000000000}"/>
          </ac:spMkLst>
        </pc:spChg>
      </pc:sldChg>
      <pc:sldChg chg="addSp delSp modSp mod modNotes">
        <pc:chgData name="Julie Turenne-Maynard" userId="cd2124e6-48ba-4c5a-ac02-9f9fb206cce2" providerId="ADAL" clId="{CC2D37E9-21FC-456E-AD95-433DF1772673}" dt="2023-01-24T21:17:40.795" v="264" actId="1076"/>
        <pc:sldMkLst>
          <pc:docMk/>
          <pc:sldMk cId="0" sldId="263"/>
        </pc:sldMkLst>
        <pc:picChg chg="add mod">
          <ac:chgData name="Julie Turenne-Maynard" userId="cd2124e6-48ba-4c5a-ac02-9f9fb206cce2" providerId="ADAL" clId="{CC2D37E9-21FC-456E-AD95-433DF1772673}" dt="2023-01-24T21:17:40.795" v="264" actId="1076"/>
          <ac:picMkLst>
            <pc:docMk/>
            <pc:sldMk cId="0" sldId="263"/>
            <ac:picMk id="2" creationId="{B8579BF4-88B2-7080-347F-8ABD2DEB8B89}"/>
          </ac:picMkLst>
        </pc:picChg>
        <pc:picChg chg="del">
          <ac:chgData name="Julie Turenne-Maynard" userId="cd2124e6-48ba-4c5a-ac02-9f9fb206cce2" providerId="ADAL" clId="{CC2D37E9-21FC-456E-AD95-433DF1772673}" dt="2023-01-24T21:17:26.381" v="259" actId="478"/>
          <ac:picMkLst>
            <pc:docMk/>
            <pc:sldMk cId="0" sldId="263"/>
            <ac:picMk id="122" creationId="{00000000-0000-0000-0000-000000000000}"/>
          </ac:picMkLst>
        </pc:picChg>
      </pc:sldChg>
      <pc:sldChg chg="modSp mod">
        <pc:chgData name="Julie Turenne-Maynard" userId="cd2124e6-48ba-4c5a-ac02-9f9fb206cce2" providerId="ADAL" clId="{CC2D37E9-21FC-456E-AD95-433DF1772673}" dt="2023-01-24T21:21:15.756" v="325" actId="113"/>
        <pc:sldMkLst>
          <pc:docMk/>
          <pc:sldMk cId="0" sldId="264"/>
        </pc:sldMkLst>
        <pc:spChg chg="mod">
          <ac:chgData name="Julie Turenne-Maynard" userId="cd2124e6-48ba-4c5a-ac02-9f9fb206cce2" providerId="ADAL" clId="{CC2D37E9-21FC-456E-AD95-433DF1772673}" dt="2023-01-24T21:19:24.719" v="313" actId="20577"/>
          <ac:spMkLst>
            <pc:docMk/>
            <pc:sldMk cId="0" sldId="264"/>
            <ac:spMk id="127" creationId="{00000000-0000-0000-0000-000000000000}"/>
          </ac:spMkLst>
        </pc:spChg>
        <pc:spChg chg="mod">
          <ac:chgData name="Julie Turenne-Maynard" userId="cd2124e6-48ba-4c5a-ac02-9f9fb206cce2" providerId="ADAL" clId="{CC2D37E9-21FC-456E-AD95-433DF1772673}" dt="2023-01-24T21:21:15.756" v="325" actId="113"/>
          <ac:spMkLst>
            <pc:docMk/>
            <pc:sldMk cId="0" sldId="264"/>
            <ac:spMk id="128" creationId="{00000000-0000-0000-0000-000000000000}"/>
          </ac:spMkLst>
        </pc:spChg>
      </pc:sldChg>
      <pc:sldChg chg="modSp mod">
        <pc:chgData name="Julie Turenne-Maynard" userId="cd2124e6-48ba-4c5a-ac02-9f9fb206cce2" providerId="ADAL" clId="{CC2D37E9-21FC-456E-AD95-433DF1772673}" dt="2023-01-24T21:23:25.634" v="366" actId="27636"/>
        <pc:sldMkLst>
          <pc:docMk/>
          <pc:sldMk cId="0" sldId="265"/>
        </pc:sldMkLst>
        <pc:spChg chg="mod">
          <ac:chgData name="Julie Turenne-Maynard" userId="cd2124e6-48ba-4c5a-ac02-9f9fb206cce2" providerId="ADAL" clId="{CC2D37E9-21FC-456E-AD95-433DF1772673}" dt="2023-01-24T21:21:40.654" v="353" actId="20577"/>
          <ac:spMkLst>
            <pc:docMk/>
            <pc:sldMk cId="0" sldId="265"/>
            <ac:spMk id="134" creationId="{00000000-0000-0000-0000-000000000000}"/>
          </ac:spMkLst>
        </pc:spChg>
        <pc:spChg chg="mod">
          <ac:chgData name="Julie Turenne-Maynard" userId="cd2124e6-48ba-4c5a-ac02-9f9fb206cce2" providerId="ADAL" clId="{CC2D37E9-21FC-456E-AD95-433DF1772673}" dt="2023-01-24T21:23:08.076" v="364"/>
          <ac:spMkLst>
            <pc:docMk/>
            <pc:sldMk cId="0" sldId="265"/>
            <ac:spMk id="135" creationId="{00000000-0000-0000-0000-000000000000}"/>
          </ac:spMkLst>
        </pc:spChg>
        <pc:spChg chg="mod">
          <ac:chgData name="Julie Turenne-Maynard" userId="cd2124e6-48ba-4c5a-ac02-9f9fb206cce2" providerId="ADAL" clId="{CC2D37E9-21FC-456E-AD95-433DF1772673}" dt="2023-01-24T21:22:12.804" v="359" actId="27636"/>
          <ac:spMkLst>
            <pc:docMk/>
            <pc:sldMk cId="0" sldId="265"/>
            <ac:spMk id="136" creationId="{00000000-0000-0000-0000-000000000000}"/>
          </ac:spMkLst>
        </pc:spChg>
        <pc:spChg chg="mod">
          <ac:chgData name="Julie Turenne-Maynard" userId="cd2124e6-48ba-4c5a-ac02-9f9fb206cce2" providerId="ADAL" clId="{CC2D37E9-21FC-456E-AD95-433DF1772673}" dt="2023-01-24T21:23:25.634" v="366" actId="27636"/>
          <ac:spMkLst>
            <pc:docMk/>
            <pc:sldMk cId="0" sldId="265"/>
            <ac:spMk id="137" creationId="{00000000-0000-0000-0000-000000000000}"/>
          </ac:spMkLst>
        </pc:spChg>
        <pc:spChg chg="mod">
          <ac:chgData name="Julie Turenne-Maynard" userId="cd2124e6-48ba-4c5a-ac02-9f9fb206cce2" providerId="ADAL" clId="{CC2D37E9-21FC-456E-AD95-433DF1772673}" dt="2023-01-24T21:22:31.020" v="361" actId="27636"/>
          <ac:spMkLst>
            <pc:docMk/>
            <pc:sldMk cId="0" sldId="265"/>
            <ac:spMk id="138" creationId="{00000000-0000-0000-0000-000000000000}"/>
          </ac:spMkLst>
        </pc:spChg>
        <pc:spChg chg="mod">
          <ac:chgData name="Julie Turenne-Maynard" userId="cd2124e6-48ba-4c5a-ac02-9f9fb206cce2" providerId="ADAL" clId="{CC2D37E9-21FC-456E-AD95-433DF1772673}" dt="2023-01-24T21:22:48.719" v="363" actId="20577"/>
          <ac:spMkLst>
            <pc:docMk/>
            <pc:sldMk cId="0" sldId="265"/>
            <ac:spMk id="139" creationId="{00000000-0000-0000-0000-000000000000}"/>
          </ac:spMkLst>
        </pc:spChg>
      </pc:sldChg>
      <pc:sldChg chg="modSp mod">
        <pc:chgData name="Julie Turenne-Maynard" userId="cd2124e6-48ba-4c5a-ac02-9f9fb206cce2" providerId="ADAL" clId="{CC2D37E9-21FC-456E-AD95-433DF1772673}" dt="2023-01-24T21:24:27.127" v="423"/>
        <pc:sldMkLst>
          <pc:docMk/>
          <pc:sldMk cId="0" sldId="266"/>
        </pc:sldMkLst>
        <pc:spChg chg="mod">
          <ac:chgData name="Julie Turenne-Maynard" userId="cd2124e6-48ba-4c5a-ac02-9f9fb206cce2" providerId="ADAL" clId="{CC2D37E9-21FC-456E-AD95-433DF1772673}" dt="2023-01-24T21:23:58.069" v="421" actId="20577"/>
          <ac:spMkLst>
            <pc:docMk/>
            <pc:sldMk cId="0" sldId="266"/>
            <ac:spMk id="149" creationId="{00000000-0000-0000-0000-000000000000}"/>
          </ac:spMkLst>
        </pc:spChg>
        <pc:spChg chg="mod">
          <ac:chgData name="Julie Turenne-Maynard" userId="cd2124e6-48ba-4c5a-ac02-9f9fb206cce2" providerId="ADAL" clId="{CC2D37E9-21FC-456E-AD95-433DF1772673}" dt="2023-01-24T21:24:27.127" v="423"/>
          <ac:spMkLst>
            <pc:docMk/>
            <pc:sldMk cId="0" sldId="266"/>
            <ac:spMk id="150" creationId="{00000000-0000-0000-0000-000000000000}"/>
          </ac:spMkLst>
        </pc:spChg>
      </pc:sldChg>
      <pc:sldChg chg="modSp mod">
        <pc:chgData name="Julie Turenne-Maynard" userId="cd2124e6-48ba-4c5a-ac02-9f9fb206cce2" providerId="ADAL" clId="{CC2D37E9-21FC-456E-AD95-433DF1772673}" dt="2023-01-24T21:26:01.629" v="519" actId="27636"/>
        <pc:sldMkLst>
          <pc:docMk/>
          <pc:sldMk cId="0" sldId="267"/>
        </pc:sldMkLst>
        <pc:spChg chg="mod">
          <ac:chgData name="Julie Turenne-Maynard" userId="cd2124e6-48ba-4c5a-ac02-9f9fb206cce2" providerId="ADAL" clId="{CC2D37E9-21FC-456E-AD95-433DF1772673}" dt="2023-01-24T21:25:14.117" v="466" actId="20577"/>
          <ac:spMkLst>
            <pc:docMk/>
            <pc:sldMk cId="0" sldId="267"/>
            <ac:spMk id="156" creationId="{00000000-0000-0000-0000-000000000000}"/>
          </ac:spMkLst>
        </pc:spChg>
        <pc:spChg chg="mod">
          <ac:chgData name="Julie Turenne-Maynard" userId="cd2124e6-48ba-4c5a-ac02-9f9fb206cce2" providerId="ADAL" clId="{CC2D37E9-21FC-456E-AD95-433DF1772673}" dt="2023-01-24T21:26:01.629" v="519" actId="27636"/>
          <ac:spMkLst>
            <pc:docMk/>
            <pc:sldMk cId="0" sldId="267"/>
            <ac:spMk id="157" creationId="{00000000-0000-0000-0000-000000000000}"/>
          </ac:spMkLst>
        </pc:spChg>
      </pc:sldChg>
      <pc:sldChg chg="modSp mod">
        <pc:chgData name="Julie Turenne-Maynard" userId="cd2124e6-48ba-4c5a-ac02-9f9fb206cce2" providerId="ADAL" clId="{CC2D37E9-21FC-456E-AD95-433DF1772673}" dt="2023-01-24T21:50:03.566" v="608" actId="20577"/>
        <pc:sldMkLst>
          <pc:docMk/>
          <pc:sldMk cId="0" sldId="268"/>
        </pc:sldMkLst>
        <pc:spChg chg="mod">
          <ac:chgData name="Julie Turenne-Maynard" userId="cd2124e6-48ba-4c5a-ac02-9f9fb206cce2" providerId="ADAL" clId="{CC2D37E9-21FC-456E-AD95-433DF1772673}" dt="2023-01-24T21:49:26.487" v="543" actId="27636"/>
          <ac:spMkLst>
            <pc:docMk/>
            <pc:sldMk cId="0" sldId="268"/>
            <ac:spMk id="162" creationId="{00000000-0000-0000-0000-000000000000}"/>
          </ac:spMkLst>
        </pc:spChg>
        <pc:spChg chg="mod">
          <ac:chgData name="Julie Turenne-Maynard" userId="cd2124e6-48ba-4c5a-ac02-9f9fb206cce2" providerId="ADAL" clId="{CC2D37E9-21FC-456E-AD95-433DF1772673}" dt="2023-01-24T21:50:03.566" v="608" actId="20577"/>
          <ac:spMkLst>
            <pc:docMk/>
            <pc:sldMk cId="0" sldId="268"/>
            <ac:spMk id="163" creationId="{00000000-0000-0000-0000-000000000000}"/>
          </ac:spMkLst>
        </pc:spChg>
      </pc:sldChg>
      <pc:sldChg chg="modSp mod">
        <pc:chgData name="Julie Turenne-Maynard" userId="cd2124e6-48ba-4c5a-ac02-9f9fb206cce2" providerId="ADAL" clId="{CC2D37E9-21FC-456E-AD95-433DF1772673}" dt="2023-01-24T21:51:41.805" v="726" actId="20577"/>
        <pc:sldMkLst>
          <pc:docMk/>
          <pc:sldMk cId="0" sldId="269"/>
        </pc:sldMkLst>
        <pc:spChg chg="mod">
          <ac:chgData name="Julie Turenne-Maynard" userId="cd2124e6-48ba-4c5a-ac02-9f9fb206cce2" providerId="ADAL" clId="{CC2D37E9-21FC-456E-AD95-433DF1772673}" dt="2023-01-24T21:51:13.573" v="720" actId="1076"/>
          <ac:spMkLst>
            <pc:docMk/>
            <pc:sldMk cId="0" sldId="269"/>
            <ac:spMk id="168" creationId="{00000000-0000-0000-0000-000000000000}"/>
          </ac:spMkLst>
        </pc:spChg>
        <pc:spChg chg="mod">
          <ac:chgData name="Julie Turenne-Maynard" userId="cd2124e6-48ba-4c5a-ac02-9f9fb206cce2" providerId="ADAL" clId="{CC2D37E9-21FC-456E-AD95-433DF1772673}" dt="2023-01-24T21:51:41.805" v="726" actId="20577"/>
          <ac:spMkLst>
            <pc:docMk/>
            <pc:sldMk cId="0" sldId="269"/>
            <ac:spMk id="1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d499530772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d49953077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499530772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d499530772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d499530772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d499530772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d499530772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d499530772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d499530772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d499530772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d499530772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d499530772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d499530772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d49953077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d499530772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d499530772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d499530772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d499530772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d499530772_0_247:notes"/>
          <p:cNvSpPr>
            <a:spLocks noGrp="1" noRot="1" noChangeAspect="1"/>
          </p:cNvSpPr>
          <p:nvPr>
            <p:ph type="sldImg" idx="2"/>
          </p:nvPr>
        </p:nvSpPr>
        <p:spPr>
          <a:xfrm>
            <a:off x="588963" y="758825"/>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d499530772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https://www.youtube.com/watch?v=U24261Zh0Oo</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d499530772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d499530772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20" name="Google Shape;120;g1d499530772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d499530772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d499530772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ideo" Target="https://www.youtube.com/embed/U24261Zh0Oo?feature=oembed"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dirty="0"/>
              <a:t>Journée mondiale des malades 2023</a:t>
            </a:r>
            <a:endParaRPr dirty="0"/>
          </a:p>
        </p:txBody>
      </p:sp>
      <p:pic>
        <p:nvPicPr>
          <p:cNvPr id="1026" name="Picture 2" descr="Si votre partenaire était malade, comment prendriez-vous soin d'eux ...">
            <a:extLst>
              <a:ext uri="{FF2B5EF4-FFF2-40B4-BE49-F238E27FC236}">
                <a16:creationId xmlns:a16="http://schemas.microsoft.com/office/drawing/2014/main" id="{4BB95B7A-7E86-3F56-A89E-EF7D379A9E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31" r="-893"/>
          <a:stretch/>
        </p:blipFill>
        <p:spPr bwMode="auto">
          <a:xfrm>
            <a:off x="2947306" y="2690132"/>
            <a:ext cx="3028951" cy="18813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201A35-70DF-0BAF-C6CA-EF56104ED2CA}"/>
              </a:ext>
            </a:extLst>
          </p:cNvPr>
          <p:cNvSpPr txBox="1"/>
          <p:nvPr/>
        </p:nvSpPr>
        <p:spPr>
          <a:xfrm>
            <a:off x="702128" y="3069771"/>
            <a:ext cx="1910443" cy="1015663"/>
          </a:xfrm>
          <a:prstGeom prst="rect">
            <a:avLst/>
          </a:prstGeom>
          <a:noFill/>
        </p:spPr>
        <p:txBody>
          <a:bodyPr wrap="square" rtlCol="0">
            <a:spAutoFit/>
          </a:bodyPr>
          <a:lstStyle/>
          <a:p>
            <a:r>
              <a:rPr lang="fr-CA" sz="2000" b="1" i="1" dirty="0">
                <a:solidFill>
                  <a:schemeClr val="tx1"/>
                </a:solidFill>
              </a:rPr>
              <a:t>Quand j’étais malade,</a:t>
            </a:r>
            <a:r>
              <a:rPr lang="en-CA" sz="2000" b="1" i="1" dirty="0">
                <a:solidFill>
                  <a:schemeClr val="tx1"/>
                </a:solidFill>
              </a:rPr>
              <a:t> </a:t>
            </a:r>
            <a:r>
              <a:rPr lang="en-CA" sz="2000" b="1" i="1" dirty="0" err="1">
                <a:solidFill>
                  <a:schemeClr val="tx1"/>
                </a:solidFill>
              </a:rPr>
              <a:t>tu</a:t>
            </a:r>
            <a:r>
              <a:rPr lang="en-CA" sz="2000" b="1" i="1" dirty="0">
                <a:solidFill>
                  <a:schemeClr val="tx1"/>
                </a:solidFill>
              </a:rPr>
              <a:t> es </a:t>
            </a:r>
            <a:r>
              <a:rPr lang="en-CA" sz="2000" b="1" i="1" dirty="0" err="1">
                <a:solidFill>
                  <a:schemeClr val="tx1"/>
                </a:solidFill>
              </a:rPr>
              <a:t>venu</a:t>
            </a:r>
            <a:r>
              <a:rPr lang="en-CA" sz="2000" b="1" i="1" dirty="0">
                <a:solidFill>
                  <a:schemeClr val="tx1"/>
                </a:solidFill>
              </a:rPr>
              <a:t> </a:t>
            </a:r>
            <a:r>
              <a:rPr lang="en-CA" sz="2000" b="1" i="1" dirty="0" err="1">
                <a:solidFill>
                  <a:schemeClr val="tx1"/>
                </a:solidFill>
              </a:rPr>
              <a:t>m’aider</a:t>
            </a:r>
            <a:r>
              <a:rPr lang="en-CA" sz="2000" b="1" i="1" dirty="0">
                <a:solidFill>
                  <a:schemeClr val="tx1"/>
                </a:solidFill>
              </a:rPr>
              <a:t>.</a:t>
            </a:r>
            <a:endParaRPr lang="fr-CA" sz="2000" b="1" i="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0" y="-197000"/>
            <a:ext cx="4572000" cy="1707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ÈTRE UN BON SAMARITAIN</a:t>
            </a:r>
            <a:endParaRPr dirty="0"/>
          </a:p>
        </p:txBody>
      </p:sp>
      <p:sp>
        <p:nvSpPr>
          <p:cNvPr id="135" name="Google Shape;135;p22"/>
          <p:cNvSpPr txBox="1">
            <a:spLocks noGrp="1"/>
          </p:cNvSpPr>
          <p:nvPr>
            <p:ph type="body" idx="2"/>
          </p:nvPr>
        </p:nvSpPr>
        <p:spPr>
          <a:xfrm>
            <a:off x="4863300" y="876600"/>
            <a:ext cx="3837000" cy="717300"/>
          </a:xfrm>
          <a:prstGeom prst="rect">
            <a:avLst/>
          </a:prstGeom>
        </p:spPr>
        <p:txBody>
          <a:bodyPr spcFirstLastPara="1" wrap="square" lIns="91425" tIns="91425" rIns="91425" bIns="91425" anchor="ctr" anchorCtr="0">
            <a:normAutofit fontScale="70000" lnSpcReduction="20000"/>
          </a:bodyPr>
          <a:lstStyle/>
          <a:p>
            <a:pPr marL="0" lvl="0" indent="0">
              <a:spcAft>
                <a:spcPts val="1200"/>
              </a:spcAft>
              <a:buNone/>
            </a:pPr>
            <a:r>
              <a:rPr lang="fr-FR" dirty="0"/>
              <a:t>Quels petits pas pouvons-nous faire pour être un bon samaritain ? </a:t>
            </a:r>
          </a:p>
        </p:txBody>
      </p:sp>
      <p:sp>
        <p:nvSpPr>
          <p:cNvPr id="136" name="Google Shape;136;p22"/>
          <p:cNvSpPr txBox="1">
            <a:spLocks noGrp="1"/>
          </p:cNvSpPr>
          <p:nvPr>
            <p:ph type="subTitle" idx="1"/>
          </p:nvPr>
        </p:nvSpPr>
        <p:spPr>
          <a:xfrm>
            <a:off x="566750" y="2200549"/>
            <a:ext cx="1560300" cy="1432951"/>
          </a:xfrm>
          <a:prstGeom prst="rect">
            <a:avLst/>
          </a:prstGeom>
        </p:spPr>
        <p:txBody>
          <a:bodyPr spcFirstLastPara="1" wrap="square" lIns="91425" tIns="91425" rIns="91425" bIns="91425" anchor="t" anchorCtr="0">
            <a:normAutofit fontScale="62500" lnSpcReduction="20000"/>
          </a:bodyPr>
          <a:lstStyle/>
          <a:p>
            <a:pPr marL="0" lvl="0" indent="0"/>
            <a:r>
              <a:rPr lang="fr-FR" sz="2600" dirty="0"/>
              <a:t>Donner aux autres l'espoir que notre monde peut être et être meilleur</a:t>
            </a:r>
            <a:r>
              <a:rPr lang="fr-FR" dirty="0"/>
              <a:t>.</a:t>
            </a:r>
          </a:p>
        </p:txBody>
      </p:sp>
      <p:sp>
        <p:nvSpPr>
          <p:cNvPr id="137" name="Google Shape;137;p22"/>
          <p:cNvSpPr txBox="1">
            <a:spLocks noGrp="1"/>
          </p:cNvSpPr>
          <p:nvPr>
            <p:ph type="body" idx="2"/>
          </p:nvPr>
        </p:nvSpPr>
        <p:spPr>
          <a:xfrm>
            <a:off x="4901900" y="1410625"/>
            <a:ext cx="3837000" cy="2943900"/>
          </a:xfrm>
          <a:prstGeom prst="rect">
            <a:avLst/>
          </a:prstGeom>
        </p:spPr>
        <p:txBody>
          <a:bodyPr spcFirstLastPara="1" wrap="square" lIns="91425" tIns="91425" rIns="91425" bIns="91425" anchor="ctr" anchorCtr="0">
            <a:normAutofit lnSpcReduction="10000"/>
          </a:bodyPr>
          <a:lstStyle/>
          <a:p>
            <a:pPr lvl="0">
              <a:buClr>
                <a:schemeClr val="accent4"/>
              </a:buClr>
              <a:buAutoNum type="arabicPeriod"/>
            </a:pPr>
            <a:r>
              <a:rPr lang="fr-FR" dirty="0">
                <a:solidFill>
                  <a:schemeClr val="accent4"/>
                </a:solidFill>
              </a:rPr>
              <a:t>Choisissez de ne pas détourner le regard</a:t>
            </a:r>
          </a:p>
          <a:p>
            <a:pPr lvl="0">
              <a:buClr>
                <a:schemeClr val="accent4"/>
              </a:buClr>
              <a:buAutoNum type="arabicPeriod"/>
            </a:pPr>
            <a:r>
              <a:rPr lang="fr-FR" dirty="0">
                <a:solidFill>
                  <a:schemeClr val="accent4"/>
                </a:solidFill>
              </a:rPr>
              <a:t>Soyez tolérant</a:t>
            </a:r>
          </a:p>
          <a:p>
            <a:pPr lvl="0">
              <a:buClr>
                <a:schemeClr val="accent4"/>
              </a:buClr>
              <a:buAutoNum type="arabicPeriod"/>
            </a:pPr>
            <a:r>
              <a:rPr lang="fr-FR" dirty="0">
                <a:solidFill>
                  <a:schemeClr val="accent4"/>
                </a:solidFill>
              </a:rPr>
              <a:t>Considérez les autres comme vos voisins</a:t>
            </a:r>
          </a:p>
          <a:p>
            <a:pPr lvl="0">
              <a:buClr>
                <a:schemeClr val="accent4"/>
              </a:buClr>
              <a:buAutoNum type="arabicPeriod"/>
            </a:pPr>
            <a:r>
              <a:rPr lang="fr-FR" dirty="0">
                <a:solidFill>
                  <a:schemeClr val="accent4"/>
                </a:solidFill>
              </a:rPr>
              <a:t>N'hésitez pas à tendre la main en premier</a:t>
            </a:r>
          </a:p>
          <a:p>
            <a:pPr lvl="0">
              <a:buClr>
                <a:schemeClr val="accent4"/>
              </a:buClr>
              <a:buAutoNum type="arabicPeriod"/>
            </a:pPr>
            <a:r>
              <a:rPr lang="fr-FR" dirty="0">
                <a:solidFill>
                  <a:schemeClr val="accent4"/>
                </a:solidFill>
              </a:rPr>
              <a:t>Mettez de côté les pensées égoïstes</a:t>
            </a:r>
          </a:p>
        </p:txBody>
      </p:sp>
      <p:sp>
        <p:nvSpPr>
          <p:cNvPr id="138" name="Google Shape;138;p22"/>
          <p:cNvSpPr txBox="1">
            <a:spLocks noGrp="1"/>
          </p:cNvSpPr>
          <p:nvPr>
            <p:ph type="subTitle" idx="1"/>
          </p:nvPr>
        </p:nvSpPr>
        <p:spPr>
          <a:xfrm>
            <a:off x="2454200" y="2276750"/>
            <a:ext cx="1749300" cy="1220100"/>
          </a:xfrm>
          <a:prstGeom prst="rect">
            <a:avLst/>
          </a:prstGeom>
        </p:spPr>
        <p:txBody>
          <a:bodyPr spcFirstLastPara="1" wrap="square" lIns="91425" tIns="91425" rIns="91425" bIns="91425" anchor="t" anchorCtr="0">
            <a:normAutofit fontScale="77500" lnSpcReduction="20000"/>
          </a:bodyPr>
          <a:lstStyle/>
          <a:p>
            <a:pPr marL="0" lvl="0" indent="0"/>
            <a:r>
              <a:rPr lang="fr-FR" dirty="0"/>
              <a:t>Pourrait restaurer la foi de quelqu'un dans l'humanité</a:t>
            </a:r>
          </a:p>
        </p:txBody>
      </p:sp>
      <p:sp>
        <p:nvSpPr>
          <p:cNvPr id="139" name="Google Shape;139;p22"/>
          <p:cNvSpPr txBox="1">
            <a:spLocks noGrp="1"/>
          </p:cNvSpPr>
          <p:nvPr>
            <p:ph type="subTitle" idx="1"/>
          </p:nvPr>
        </p:nvSpPr>
        <p:spPr>
          <a:xfrm>
            <a:off x="393950" y="4075800"/>
            <a:ext cx="3917700" cy="1220100"/>
          </a:xfrm>
          <a:prstGeom prst="rect">
            <a:avLst/>
          </a:prstGeom>
        </p:spPr>
        <p:txBody>
          <a:bodyPr spcFirstLastPara="1" wrap="square" lIns="91425" tIns="91425" rIns="91425" bIns="91425" anchor="t" anchorCtr="0">
            <a:normAutofit/>
          </a:bodyPr>
          <a:lstStyle/>
          <a:p>
            <a:pPr marL="0" lvl="0" indent="0"/>
            <a:r>
              <a:rPr lang="fr-FR" dirty="0"/>
              <a:t>Ce geste pourrait les motiver </a:t>
            </a:r>
            <a:br>
              <a:rPr lang="fr-FR" dirty="0"/>
            </a:br>
            <a:r>
              <a:rPr lang="fr-FR" dirty="0"/>
              <a:t>à faire de même.</a:t>
            </a:r>
          </a:p>
        </p:txBody>
      </p:sp>
      <p:cxnSp>
        <p:nvCxnSpPr>
          <p:cNvPr id="140" name="Google Shape;140;p22"/>
          <p:cNvCxnSpPr/>
          <p:nvPr/>
        </p:nvCxnSpPr>
        <p:spPr>
          <a:xfrm>
            <a:off x="1062525" y="1574550"/>
            <a:ext cx="252000" cy="608700"/>
          </a:xfrm>
          <a:prstGeom prst="straightConnector1">
            <a:avLst/>
          </a:prstGeom>
          <a:noFill/>
          <a:ln w="19050" cap="flat" cmpd="sng">
            <a:solidFill>
              <a:schemeClr val="accent4"/>
            </a:solidFill>
            <a:prstDash val="solid"/>
            <a:round/>
            <a:headEnd type="none" w="med" len="med"/>
            <a:tailEnd type="triangle" w="med" len="med"/>
          </a:ln>
        </p:spPr>
      </p:cxnSp>
      <p:cxnSp>
        <p:nvCxnSpPr>
          <p:cNvPr id="141" name="Google Shape;141;p22"/>
          <p:cNvCxnSpPr/>
          <p:nvPr/>
        </p:nvCxnSpPr>
        <p:spPr>
          <a:xfrm flipH="1">
            <a:off x="3212000" y="1480075"/>
            <a:ext cx="189000" cy="714000"/>
          </a:xfrm>
          <a:prstGeom prst="straightConnector1">
            <a:avLst/>
          </a:prstGeom>
          <a:noFill/>
          <a:ln w="19050" cap="flat" cmpd="sng">
            <a:solidFill>
              <a:schemeClr val="accent4"/>
            </a:solidFill>
            <a:prstDash val="solid"/>
            <a:round/>
            <a:headEnd type="none" w="med" len="med"/>
            <a:tailEnd type="triangle" w="med" len="med"/>
          </a:ln>
        </p:spPr>
      </p:cxnSp>
      <p:cxnSp>
        <p:nvCxnSpPr>
          <p:cNvPr id="142" name="Google Shape;142;p22"/>
          <p:cNvCxnSpPr/>
          <p:nvPr/>
        </p:nvCxnSpPr>
        <p:spPr>
          <a:xfrm>
            <a:off x="1763475" y="3516475"/>
            <a:ext cx="619200" cy="304500"/>
          </a:xfrm>
          <a:prstGeom prst="straightConnector1">
            <a:avLst/>
          </a:prstGeom>
          <a:noFill/>
          <a:ln w="19050" cap="flat" cmpd="sng">
            <a:solidFill>
              <a:schemeClr val="accent4"/>
            </a:solidFill>
            <a:prstDash val="solid"/>
            <a:round/>
            <a:headEnd type="none" w="med" len="med"/>
            <a:tailEnd type="none" w="med" len="med"/>
          </a:ln>
        </p:spPr>
      </p:cxnSp>
      <p:cxnSp>
        <p:nvCxnSpPr>
          <p:cNvPr id="143" name="Google Shape;143;p22"/>
          <p:cNvCxnSpPr/>
          <p:nvPr/>
        </p:nvCxnSpPr>
        <p:spPr>
          <a:xfrm flipH="1">
            <a:off x="2382925" y="3516475"/>
            <a:ext cx="619200" cy="304500"/>
          </a:xfrm>
          <a:prstGeom prst="straightConnector1">
            <a:avLst/>
          </a:prstGeom>
          <a:noFill/>
          <a:ln w="19050" cap="flat" cmpd="sng">
            <a:solidFill>
              <a:schemeClr val="accent4"/>
            </a:solidFill>
            <a:prstDash val="solid"/>
            <a:round/>
            <a:headEnd type="none" w="med" len="med"/>
            <a:tailEnd type="none" w="med" len="med"/>
          </a:ln>
        </p:spPr>
      </p:cxnSp>
      <p:cxnSp>
        <p:nvCxnSpPr>
          <p:cNvPr id="144" name="Google Shape;144;p22"/>
          <p:cNvCxnSpPr>
            <a:endCxn id="139" idx="0"/>
          </p:cNvCxnSpPr>
          <p:nvPr/>
        </p:nvCxnSpPr>
        <p:spPr>
          <a:xfrm flipH="1">
            <a:off x="2352800" y="3820800"/>
            <a:ext cx="19500" cy="255000"/>
          </a:xfrm>
          <a:prstGeom prst="straightConnector1">
            <a:avLst/>
          </a:prstGeom>
          <a:noFill/>
          <a:ln w="19050" cap="flat" cmpd="sng">
            <a:solidFill>
              <a:schemeClr val="accent4"/>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anim calcmode="lin" valueType="num">
                                      <p:cBhvr additive="base">
                                        <p:cTn id="11" dur="1000"/>
                                        <p:tgtEl>
                                          <p:spTgt spid="140"/>
                                        </p:tgtEl>
                                        <p:attrNameLst>
                                          <p:attrName>ppt_x</p:attrName>
                                        </p:attrNameLst>
                                      </p:cBhvr>
                                      <p:tavLst>
                                        <p:tav tm="0">
                                          <p:val>
                                            <p:strVal val="#ppt_x-1"/>
                                          </p:val>
                                        </p:tav>
                                        <p:tav tm="100000">
                                          <p:val>
                                            <p:strVal val="#ppt_x"/>
                                          </p:val>
                                        </p:tav>
                                      </p:tavLst>
                                    </p:anim>
                                  </p:childTnLst>
                                </p:cTn>
                              </p:par>
                              <p:par>
                                <p:cTn id="12" presetID="1" presetClass="entr" presetSubtype="0" fill="hold" nodeType="withEffect">
                                  <p:stCondLst>
                                    <p:cond delay="0"/>
                                  </p:stCondLst>
                                  <p:childTnLst>
                                    <p:set>
                                      <p:cBhvr>
                                        <p:cTn id="13" dur="1" fill="hold">
                                          <p:stCondLst>
                                            <p:cond delay="0"/>
                                          </p:stCondLst>
                                        </p:cTn>
                                        <p:tgtEl>
                                          <p:spTgt spid="1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41"/>
                                        </p:tgtEl>
                                        <p:attrNameLst>
                                          <p:attrName>style.visibility</p:attrName>
                                        </p:attrNameLst>
                                      </p:cBhvr>
                                      <p:to>
                                        <p:strVal val="visible"/>
                                      </p:to>
                                    </p:set>
                                    <p:anim calcmode="lin" valueType="num">
                                      <p:cBhvr additive="base">
                                        <p:cTn id="18" dur="1000"/>
                                        <p:tgtEl>
                                          <p:spTgt spid="141"/>
                                        </p:tgtEl>
                                        <p:attrNameLst>
                                          <p:attrName>ppt_x</p:attrName>
                                        </p:attrNameLst>
                                      </p:cBhvr>
                                      <p:tavLst>
                                        <p:tav tm="0">
                                          <p:val>
                                            <p:strVal val="#ppt_x+1"/>
                                          </p:val>
                                        </p:tav>
                                        <p:tav tm="100000">
                                          <p:val>
                                            <p:strVal val="#ppt_x"/>
                                          </p:val>
                                        </p:tav>
                                      </p:tavLst>
                                    </p:anim>
                                  </p:childTnLst>
                                </p:cTn>
                              </p:par>
                              <p:par>
                                <p:cTn id="19" presetID="1" presetClass="entr" presetSubtype="0" fill="hold"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9"/>
                                        </p:tgtEl>
                                        <p:attrNameLst>
                                          <p:attrName>style.visibility</p:attrName>
                                        </p:attrNameLst>
                                      </p:cBhvr>
                                      <p:to>
                                        <p:strVal val="visible"/>
                                      </p:to>
                                    </p:set>
                                    <p:anim calcmode="lin" valueType="num">
                                      <p:cBhvr additive="base">
                                        <p:cTn id="33" dur="1000"/>
                                        <p:tgtEl>
                                          <p:spTgt spid="1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3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7"/>
                                        </p:tgtEl>
                                        <p:attrNameLst>
                                          <p:attrName>style.visibility</p:attrName>
                                        </p:attrNameLst>
                                      </p:cBhvr>
                                      <p:to>
                                        <p:strVal val="visible"/>
                                      </p:to>
                                    </p:set>
                                    <p:anim calcmode="lin" valueType="num">
                                      <p:cBhvr additive="base">
                                        <p:cTn id="42" dur="1000"/>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Deuxième leçon à retenir du Pape François</a:t>
            </a:r>
            <a:endParaRPr dirty="0"/>
          </a:p>
        </p:txBody>
      </p:sp>
      <p:sp>
        <p:nvSpPr>
          <p:cNvPr id="150" name="Google Shape;150;p23"/>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fr-FR" dirty="0"/>
              <a:t>"La Journée mondiale des malades appelle à la prière et à la proximité avec ceux qui souffrent. Mais elle vise également à sensibiliser le peuple de Dieu, les institutions de santé et la société civile à une nouvelle façon d'avancer ensemble... </a:t>
            </a:r>
          </a:p>
          <a:p>
            <a:pPr marL="0" lvl="0" indent="0" algn="l" rtl="0">
              <a:spcBef>
                <a:spcPts val="1200"/>
              </a:spcBef>
              <a:spcAft>
                <a:spcPts val="1200"/>
              </a:spcAft>
              <a:buNone/>
            </a:pPr>
            <a:r>
              <a:rPr lang="fr-FR" dirty="0"/>
              <a:t>En effet, la conclusion de la parabole du bon Samaritain suggère comment l'exercice de la fraternité, qui a commencé par une rencontre face à face, peut être étendu aux soins organisés. Les éléments de l'auberge, de l'aubergiste, de l'argent et de la promesse de rester informé de la situation (cf. </a:t>
            </a:r>
            <a:r>
              <a:rPr lang="fr-FR" dirty="0" err="1"/>
              <a:t>Lc</a:t>
            </a:r>
            <a:r>
              <a:rPr lang="fr-FR" dirty="0"/>
              <a:t> 10, 34-35) renvoient tous à l'engagement des travailleurs sanitaires et sociaux, des membres de la famille et des bénévoles, grâce auxquels le bien se dresse face au mal chaque jour, dans chaque partie du monde."</a:t>
            </a:r>
          </a:p>
        </p:txBody>
      </p:sp>
      <p:sp>
        <p:nvSpPr>
          <p:cNvPr id="151" name="Google Shape;151;p23"/>
          <p:cNvSpPr txBox="1">
            <a:spLocks noGrp="1"/>
          </p:cNvSpPr>
          <p:nvPr>
            <p:ph type="body" idx="1"/>
          </p:nvPr>
        </p:nvSpPr>
        <p:spPr>
          <a:xfrm>
            <a:off x="133800" y="4598975"/>
            <a:ext cx="8876400" cy="3858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1200"/>
              </a:spcAft>
              <a:buNone/>
            </a:pPr>
            <a:r>
              <a:rPr lang="en" sz="1000"/>
              <a:t>Pope Francis. “31th World Day of the Sick 2023 | Francis.” The Holy See, 10 January 2023, https://www.vatican.va/content/francesco/en/messages/sick/documents/20230110-giornata-malato.html. Accessed 12 January 2023.</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0" y="2412550"/>
            <a:ext cx="4572000" cy="1707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dirty="0"/>
          </a:p>
          <a:p>
            <a:pPr marL="0" lvl="0" indent="0" algn="ctr" rtl="0">
              <a:spcBef>
                <a:spcPts val="0"/>
              </a:spcBef>
              <a:spcAft>
                <a:spcPts val="0"/>
              </a:spcAft>
              <a:buNone/>
            </a:pPr>
            <a:r>
              <a:rPr lang="fr-CA" dirty="0"/>
              <a:t>TRAVAILLEURS DE SANTÉ</a:t>
            </a:r>
            <a:endParaRPr dirty="0"/>
          </a:p>
          <a:p>
            <a:pPr marL="0" lvl="0" indent="0" algn="ctr" rtl="0">
              <a:spcBef>
                <a:spcPts val="0"/>
              </a:spcBef>
              <a:spcAft>
                <a:spcPts val="0"/>
              </a:spcAft>
              <a:buNone/>
            </a:pPr>
            <a:r>
              <a:rPr lang="en" dirty="0"/>
              <a:t>=</a:t>
            </a:r>
            <a:endParaRPr dirty="0"/>
          </a:p>
          <a:p>
            <a:pPr marL="0" lvl="0" indent="0" algn="ctr" rtl="0">
              <a:spcBef>
                <a:spcPts val="0"/>
              </a:spcBef>
              <a:spcAft>
                <a:spcPts val="0"/>
              </a:spcAft>
              <a:buNone/>
            </a:pPr>
            <a:r>
              <a:rPr lang="en" dirty="0"/>
              <a:t>BONS</a:t>
            </a:r>
            <a:br>
              <a:rPr lang="en" dirty="0"/>
            </a:br>
            <a:r>
              <a:rPr lang="en" dirty="0"/>
              <a:t>SAMARITAINS</a:t>
            </a:r>
            <a:endParaRPr dirty="0"/>
          </a:p>
        </p:txBody>
      </p:sp>
      <p:sp>
        <p:nvSpPr>
          <p:cNvPr id="157" name="Google Shape;157;p24"/>
          <p:cNvSpPr txBox="1">
            <a:spLocks noGrp="1"/>
          </p:cNvSpPr>
          <p:nvPr>
            <p:ph type="body" idx="2"/>
          </p:nvPr>
        </p:nvSpPr>
        <p:spPr>
          <a:xfrm>
            <a:off x="4863300" y="495600"/>
            <a:ext cx="3837000" cy="3669000"/>
          </a:xfrm>
          <a:prstGeom prst="rect">
            <a:avLst/>
          </a:prstGeom>
        </p:spPr>
        <p:txBody>
          <a:bodyPr spcFirstLastPara="1" wrap="square" lIns="91425" tIns="91425" rIns="91425" bIns="91425" anchor="ctr" anchorCtr="0">
            <a:normAutofit fontScale="85000" lnSpcReduction="10000"/>
          </a:bodyPr>
          <a:lstStyle/>
          <a:p>
            <a:pPr marL="457200" lvl="0" indent="-334327" algn="l" rtl="0">
              <a:spcBef>
                <a:spcPts val="0"/>
              </a:spcBef>
              <a:spcAft>
                <a:spcPts val="0"/>
              </a:spcAft>
              <a:buSzPct val="100000"/>
              <a:buAutoNum type="arabicPeriod"/>
            </a:pPr>
            <a:r>
              <a:rPr lang="fr-FR" dirty="0"/>
              <a:t>En vous référant à la liste des actions que le bon Samaritain a faites pour l'homme blessé, pouvez-vous penser à des exemples similaires de ce qu'un travailleur de la santé ferait pour prendre soin des malades ?</a:t>
            </a:r>
          </a:p>
          <a:p>
            <a:pPr marL="457200" lvl="0" indent="0" algn="l" rtl="0">
              <a:spcBef>
                <a:spcPts val="1200"/>
              </a:spcBef>
              <a:spcAft>
                <a:spcPts val="0"/>
              </a:spcAft>
              <a:buNone/>
            </a:pPr>
            <a:endParaRPr sz="1050" dirty="0"/>
          </a:p>
          <a:p>
            <a:pPr marL="457200" lvl="0" indent="-334327" algn="l" rtl="0">
              <a:spcBef>
                <a:spcPts val="1200"/>
              </a:spcBef>
              <a:spcAft>
                <a:spcPts val="0"/>
              </a:spcAft>
              <a:buSzPct val="100000"/>
              <a:buAutoNum type="arabicPeriod"/>
            </a:pPr>
            <a:r>
              <a:rPr lang="fr-FR" dirty="0"/>
              <a:t>Est-ce qu’un d’entre vous pouvez raconter l'histoire d'un professionnel de la santé qui s'est bien occupé de vous lorsque vous étiez malade ou blessé, ou qui s'est surpassé pour aider les autres à se sentir mieux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0" y="1536950"/>
            <a:ext cx="4572000" cy="170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CA" dirty="0"/>
              <a:t>CARTES DE REMERCIEMENT</a:t>
            </a:r>
            <a:endParaRPr dirty="0"/>
          </a:p>
        </p:txBody>
      </p:sp>
      <p:sp>
        <p:nvSpPr>
          <p:cNvPr id="163" name="Google Shape;163;p25"/>
          <p:cNvSpPr txBox="1">
            <a:spLocks noGrp="1"/>
          </p:cNvSpPr>
          <p:nvPr>
            <p:ph type="body" idx="2"/>
          </p:nvPr>
        </p:nvSpPr>
        <p:spPr>
          <a:xfrm>
            <a:off x="4939500" y="495600"/>
            <a:ext cx="3837000" cy="369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r-FR" dirty="0"/>
              <a:t>Rédigez un message de remerciement à une personne qui travaille dans le secteur de la santé.</a:t>
            </a:r>
          </a:p>
          <a:p>
            <a:pPr marL="0" lvl="0" indent="0" algn="ctr" rtl="0">
              <a:spcBef>
                <a:spcPts val="0"/>
              </a:spcBef>
              <a:spcAft>
                <a:spcPts val="0"/>
              </a:spcAft>
              <a:buNone/>
            </a:pPr>
            <a:endParaRPr lang="fr-FR" dirty="0"/>
          </a:p>
          <a:p>
            <a:pPr marL="0" lvl="0" indent="0" algn="ctr" rtl="0">
              <a:spcBef>
                <a:spcPts val="0"/>
              </a:spcBef>
              <a:spcAft>
                <a:spcPts val="0"/>
              </a:spcAft>
              <a:buNone/>
            </a:pPr>
            <a:r>
              <a:rPr lang="fr-FR" dirty="0"/>
              <a:t>Essayez de remercier un travailleur de la santé pour une action spécifique, comme celles que le bon Samaritain a faites pour l'homme blessé.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0" y="2571750"/>
            <a:ext cx="4572000" cy="170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CA" dirty="0"/>
              <a:t>INTENTIONS DE PRIÈRES POUR EMPLOYÉS QUI TRAVAILLENT DANS LE SECTEUR DE LA SANTÉ</a:t>
            </a:r>
            <a:endParaRPr dirty="0"/>
          </a:p>
        </p:txBody>
      </p:sp>
      <p:sp>
        <p:nvSpPr>
          <p:cNvPr id="169" name="Google Shape;169;p26"/>
          <p:cNvSpPr txBox="1">
            <a:spLocks noGrp="1"/>
          </p:cNvSpPr>
          <p:nvPr>
            <p:ph type="body" idx="2"/>
          </p:nvPr>
        </p:nvSpPr>
        <p:spPr>
          <a:xfrm>
            <a:off x="4939500" y="495600"/>
            <a:ext cx="3837000" cy="36951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fr-FR" dirty="0"/>
              <a:t>Nous prions pour les travailleurs de la santé qui _____________________________________ chaque jour pour soigner les malades et les blessés.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Nous prions pour que Dieu les bénisse et les aide par _____________________________.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Pour cela, nous prions le Seigneur.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R : Seigneur, entends notre prière.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Message du Pape François</a:t>
            </a:r>
            <a:endParaRPr dirty="0"/>
          </a:p>
        </p:txBody>
      </p:sp>
      <p:sp>
        <p:nvSpPr>
          <p:cNvPr id="75" name="Google Shape;75;p1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FR" dirty="0"/>
              <a:t>"La maladie fait partie de notre condition humaine. Pourtant, si la maladie est vécue dans l'isolement et l'abandon, sans être accompagnée de soins et de compassion, </a:t>
            </a:r>
            <a:r>
              <a:rPr lang="fr-FR" b="1" dirty="0">
                <a:solidFill>
                  <a:srgbClr val="FFC000"/>
                </a:solidFill>
              </a:rPr>
              <a:t>elle peut devenir inhumaine</a:t>
            </a:r>
            <a:r>
              <a:rPr lang="fr-FR" dirty="0"/>
              <a:t>... C'est précisément dans ces moments-là que nous voyons </a:t>
            </a:r>
            <a:r>
              <a:rPr lang="fr-FR" b="1" i="1" dirty="0">
                <a:solidFill>
                  <a:srgbClr val="FFC000"/>
                </a:solidFill>
              </a:rPr>
              <a:t>comment</a:t>
            </a:r>
            <a:r>
              <a:rPr lang="fr-FR" dirty="0"/>
              <a:t> nous marchons ensemble : si nous sommes </a:t>
            </a:r>
            <a:r>
              <a:rPr lang="fr-FR" b="1" dirty="0">
                <a:solidFill>
                  <a:srgbClr val="FFC000"/>
                </a:solidFill>
              </a:rPr>
              <a:t>vraiment des compagnons de route</a:t>
            </a:r>
            <a:r>
              <a:rPr lang="fr-FR" dirty="0"/>
              <a:t>, ou simplement des individus sur le même chemin, veillant à nos propres intérêts et laissant les autres "se débrouiller"".</a:t>
            </a:r>
          </a:p>
          <a:p>
            <a:pPr marL="0" lvl="0" indent="0" algn="ctr" rtl="0">
              <a:spcBef>
                <a:spcPts val="0"/>
              </a:spcBef>
              <a:spcAft>
                <a:spcPts val="0"/>
              </a:spcAft>
              <a:buNone/>
            </a:pPr>
            <a:r>
              <a:rPr lang="fr-FR" dirty="0"/>
              <a:t>Il nous invite "à réfléchir au fait que c'est surtout à travers l'expérience de la vulnérabilité et de la maladie que nous pouvons apprendre à marcher ensemble selon le style de Dieu, qui est proximité, compassion et tendresse".</a:t>
            </a:r>
          </a:p>
        </p:txBody>
      </p:sp>
      <p:sp>
        <p:nvSpPr>
          <p:cNvPr id="76" name="Google Shape;76;p14"/>
          <p:cNvSpPr txBox="1">
            <a:spLocks noGrp="1"/>
          </p:cNvSpPr>
          <p:nvPr>
            <p:ph type="body" idx="1"/>
          </p:nvPr>
        </p:nvSpPr>
        <p:spPr>
          <a:xfrm>
            <a:off x="133800" y="4522775"/>
            <a:ext cx="8876400" cy="3858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1200"/>
              </a:spcAft>
              <a:buNone/>
            </a:pPr>
            <a:r>
              <a:rPr lang="en" sz="1000"/>
              <a:t>Pope Francis. “31th World Day of the Sick 2023 | Francis.” The Holy See, 10 January 2023, https://www.vatican.va/content/francesco/en/messages/sick/documents/20230110-giornata-malato.html. Accessed 12 January 2023.</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509550" y="689550"/>
            <a:ext cx="8124900" cy="130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r-CA" dirty="0"/>
              <a:t>LE BON SAMARITAIN</a:t>
            </a:r>
            <a:endParaRPr dirty="0"/>
          </a:p>
          <a:p>
            <a:pPr marL="0" lvl="0" indent="0" algn="ctr" rtl="0">
              <a:spcBef>
                <a:spcPts val="0"/>
              </a:spcBef>
              <a:spcAft>
                <a:spcPts val="0"/>
              </a:spcAft>
              <a:buNone/>
            </a:pPr>
            <a:endParaRPr dirty="0"/>
          </a:p>
        </p:txBody>
      </p:sp>
      <p:pic>
        <p:nvPicPr>
          <p:cNvPr id="82" name="Google Shape;82;p15"/>
          <p:cNvPicPr preferRelativeResize="0"/>
          <p:nvPr/>
        </p:nvPicPr>
        <p:blipFill rotWithShape="1">
          <a:blip r:embed="rId3">
            <a:alphaModFix/>
          </a:blip>
          <a:srcRect b="1845"/>
          <a:stretch/>
        </p:blipFill>
        <p:spPr>
          <a:xfrm>
            <a:off x="1827125" y="1548400"/>
            <a:ext cx="5451400" cy="279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198700" y="2115425"/>
            <a:ext cx="4045200" cy="170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FR" dirty="0"/>
              <a:t>Quelles sont les caractéristiques </a:t>
            </a:r>
            <a:br>
              <a:rPr lang="fr-FR" dirty="0"/>
            </a:br>
            <a:r>
              <a:rPr lang="fr-FR" dirty="0"/>
              <a:t>d'un bon samaritain ?</a:t>
            </a:r>
            <a:endParaRPr dirty="0"/>
          </a:p>
        </p:txBody>
      </p:sp>
      <p:sp>
        <p:nvSpPr>
          <p:cNvPr id="88" name="Google Shape;88;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fr-FR" dirty="0"/>
              <a:t>Dressez la liste des réponses ici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0" y="1460750"/>
            <a:ext cx="4572000" cy="170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CA" dirty="0"/>
              <a:t>PENSEZ</a:t>
            </a:r>
            <a:endParaRPr dirty="0"/>
          </a:p>
          <a:p>
            <a:pPr marL="0" lvl="0" indent="0" algn="ctr" rtl="0">
              <a:spcBef>
                <a:spcPts val="0"/>
              </a:spcBef>
              <a:spcAft>
                <a:spcPts val="0"/>
              </a:spcAft>
              <a:buNone/>
            </a:pPr>
            <a:r>
              <a:rPr lang="en" dirty="0"/>
              <a:t>ALLEZ EN PAIR</a:t>
            </a:r>
            <a:endParaRPr dirty="0"/>
          </a:p>
          <a:p>
            <a:pPr marL="0" lvl="0" indent="0" algn="ctr" rtl="0">
              <a:spcBef>
                <a:spcPts val="0"/>
              </a:spcBef>
              <a:spcAft>
                <a:spcPts val="0"/>
              </a:spcAft>
              <a:buNone/>
            </a:pPr>
            <a:r>
              <a:rPr lang="en" dirty="0"/>
              <a:t>PARTAGER</a:t>
            </a:r>
            <a:endParaRPr dirty="0"/>
          </a:p>
        </p:txBody>
      </p:sp>
      <p:sp>
        <p:nvSpPr>
          <p:cNvPr id="94" name="Google Shape;94;p17"/>
          <p:cNvSpPr txBox="1">
            <a:spLocks noGrp="1"/>
          </p:cNvSpPr>
          <p:nvPr>
            <p:ph type="body" idx="2"/>
          </p:nvPr>
        </p:nvSpPr>
        <p:spPr>
          <a:xfrm>
            <a:off x="4939500" y="4956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AutoNum type="arabicPeriod"/>
            </a:pPr>
            <a:r>
              <a:rPr lang="fr-FR" dirty="0"/>
              <a:t>Racontez un moment où vous avez été un bon samaritain ou avez été témoin d'un bon samaritain ? </a:t>
            </a:r>
            <a:br>
              <a:rPr lang="fr-FR" dirty="0"/>
            </a:br>
            <a:br>
              <a:rPr lang="fr-FR" dirty="0"/>
            </a:br>
            <a:r>
              <a:rPr lang="fr-FR" dirty="0"/>
              <a:t>Qu'avez-vous fait ou qu'ont-ils fait et pourquoi ?</a:t>
            </a:r>
          </a:p>
          <a:p>
            <a:pPr marL="457200" lvl="0" indent="-342900" algn="l" rtl="0">
              <a:spcBef>
                <a:spcPts val="0"/>
              </a:spcBef>
              <a:spcAft>
                <a:spcPts val="0"/>
              </a:spcAft>
              <a:buSzPts val="1800"/>
              <a:buAutoNum type="arabicPeriod"/>
            </a:pPr>
            <a:endParaRPr lang="fr-FR" dirty="0"/>
          </a:p>
          <a:p>
            <a:pPr marL="457200" lvl="0" indent="-342900" algn="l" rtl="0">
              <a:spcBef>
                <a:spcPts val="0"/>
              </a:spcBef>
              <a:spcAft>
                <a:spcPts val="0"/>
              </a:spcAft>
              <a:buSzPts val="1800"/>
              <a:buAutoNum type="arabicPeriod"/>
            </a:pPr>
            <a:r>
              <a:rPr lang="fr-FR" dirty="0"/>
              <a:t>Qu'est-ce qui rend difficile le fait d'être un bon samaritain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8"/>
          <p:cNvSpPr txBox="1">
            <a:spLocks noGrp="1"/>
          </p:cNvSpPr>
          <p:nvPr>
            <p:ph type="body" idx="4294967295"/>
          </p:nvPr>
        </p:nvSpPr>
        <p:spPr>
          <a:xfrm>
            <a:off x="7052350" y="1122763"/>
            <a:ext cx="1695900" cy="28980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fr-FR" dirty="0"/>
              <a:t>En regardant la vidéo, notez tous les gestes que le bon samaritain fait pour l'homme blessé. </a:t>
            </a:r>
          </a:p>
        </p:txBody>
      </p:sp>
      <p:pic>
        <p:nvPicPr>
          <p:cNvPr id="2" name="Online Media 1" title="La Bible - Parabole du Samaritain">
            <a:hlinkClick r:id="" action="ppaction://media"/>
            <a:extLst>
              <a:ext uri="{FF2B5EF4-FFF2-40B4-BE49-F238E27FC236}">
                <a16:creationId xmlns:a16="http://schemas.microsoft.com/office/drawing/2014/main" id="{15E355AA-4FEE-03C4-809D-9BE11A12B44A}"/>
              </a:ext>
            </a:extLst>
          </p:cNvPr>
          <p:cNvPicPr>
            <a:picLocks noRot="1" noChangeAspect="1"/>
          </p:cNvPicPr>
          <p:nvPr>
            <a:videoFile r:link="rId1"/>
          </p:nvPr>
        </p:nvPicPr>
        <p:blipFill>
          <a:blip r:embed="rId4"/>
          <a:stretch>
            <a:fillRect/>
          </a:stretch>
        </p:blipFill>
        <p:spPr>
          <a:xfrm>
            <a:off x="395750" y="749392"/>
            <a:ext cx="6450825" cy="3644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0"/>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FR" dirty="0"/>
              <a:t>Dans vos groupes, dessinez deux cartes mentales et notez ce que chaque personne a </a:t>
            </a:r>
            <a:r>
              <a:rPr lang="fr-FR" dirty="0">
                <a:solidFill>
                  <a:srgbClr val="FFC000"/>
                </a:solidFill>
              </a:rPr>
              <a:t>ressenti</a:t>
            </a:r>
            <a:r>
              <a:rPr lang="fr-FR" dirty="0"/>
              <a:t> lors de cette rencontre.</a:t>
            </a:r>
            <a:endParaRPr dirty="0"/>
          </a:p>
        </p:txBody>
      </p:sp>
      <p:sp>
        <p:nvSpPr>
          <p:cNvPr id="106" name="Google Shape;106;p19"/>
          <p:cNvSpPr/>
          <p:nvPr/>
        </p:nvSpPr>
        <p:spPr>
          <a:xfrm>
            <a:off x="1343100" y="2162700"/>
            <a:ext cx="1937100" cy="1269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p:nvPr/>
        </p:nvSpPr>
        <p:spPr>
          <a:xfrm>
            <a:off x="1606950" y="2320950"/>
            <a:ext cx="1363500"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sz="2000" dirty="0">
                <a:solidFill>
                  <a:schemeClr val="lt1"/>
                </a:solidFill>
                <a:latin typeface="Lato"/>
                <a:ea typeface="Lato"/>
                <a:cs typeface="Lato"/>
                <a:sym typeface="Lato"/>
              </a:rPr>
              <a:t>Le</a:t>
            </a:r>
            <a:r>
              <a:rPr lang="en" sz="2000" dirty="0">
                <a:solidFill>
                  <a:schemeClr val="lt1"/>
                </a:solidFill>
                <a:latin typeface="Lato"/>
                <a:ea typeface="Lato"/>
                <a:cs typeface="Lato"/>
                <a:sym typeface="Lato"/>
              </a:rPr>
              <a:t> bon samaritain</a:t>
            </a:r>
            <a:endParaRPr sz="2000" dirty="0">
              <a:solidFill>
                <a:schemeClr val="lt1"/>
              </a:solidFill>
              <a:latin typeface="Lato"/>
              <a:ea typeface="Lato"/>
              <a:cs typeface="Lato"/>
              <a:sym typeface="Lato"/>
            </a:endParaRPr>
          </a:p>
        </p:txBody>
      </p:sp>
      <p:sp>
        <p:nvSpPr>
          <p:cNvPr id="108" name="Google Shape;108;p19"/>
          <p:cNvSpPr/>
          <p:nvPr/>
        </p:nvSpPr>
        <p:spPr>
          <a:xfrm>
            <a:off x="5830325" y="2162700"/>
            <a:ext cx="1937100" cy="1269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p:nvPr/>
        </p:nvSpPr>
        <p:spPr>
          <a:xfrm>
            <a:off x="6024125" y="2409055"/>
            <a:ext cx="1549500"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lt1"/>
                </a:solidFill>
                <a:latin typeface="Lato"/>
                <a:ea typeface="Lato"/>
                <a:cs typeface="Lato"/>
                <a:sym typeface="Lato"/>
              </a:rPr>
              <a:t>L’homme blessé</a:t>
            </a:r>
            <a:endParaRPr sz="2000" dirty="0">
              <a:solidFill>
                <a:schemeClr val="lt1"/>
              </a:solidFill>
              <a:latin typeface="Lato"/>
              <a:ea typeface="Lato"/>
              <a:cs typeface="Lato"/>
              <a:sym typeface="Lato"/>
            </a:endParaRPr>
          </a:p>
        </p:txBody>
      </p:sp>
      <p:cxnSp>
        <p:nvCxnSpPr>
          <p:cNvPr id="110" name="Google Shape;110;p19"/>
          <p:cNvCxnSpPr/>
          <p:nvPr/>
        </p:nvCxnSpPr>
        <p:spPr>
          <a:xfrm rot="10800000">
            <a:off x="1005182" y="1785485"/>
            <a:ext cx="545400" cy="486900"/>
          </a:xfrm>
          <a:prstGeom prst="straightConnector1">
            <a:avLst/>
          </a:prstGeom>
          <a:noFill/>
          <a:ln w="19050" cap="flat" cmpd="sng">
            <a:solidFill>
              <a:schemeClr val="accent5"/>
            </a:solidFill>
            <a:prstDash val="solid"/>
            <a:round/>
            <a:headEnd type="none" w="med" len="med"/>
            <a:tailEnd type="none" w="med" len="med"/>
          </a:ln>
        </p:spPr>
      </p:cxnSp>
      <p:cxnSp>
        <p:nvCxnSpPr>
          <p:cNvPr id="111" name="Google Shape;111;p19"/>
          <p:cNvCxnSpPr/>
          <p:nvPr/>
        </p:nvCxnSpPr>
        <p:spPr>
          <a:xfrm rot="10800000">
            <a:off x="3031732" y="3311735"/>
            <a:ext cx="545400" cy="486900"/>
          </a:xfrm>
          <a:prstGeom prst="straightConnector1">
            <a:avLst/>
          </a:prstGeom>
          <a:noFill/>
          <a:ln w="19050" cap="flat" cmpd="sng">
            <a:solidFill>
              <a:schemeClr val="accent5"/>
            </a:solidFill>
            <a:prstDash val="solid"/>
            <a:round/>
            <a:headEnd type="none" w="med" len="med"/>
            <a:tailEnd type="none" w="med" len="med"/>
          </a:ln>
        </p:spPr>
      </p:cxnSp>
      <p:cxnSp>
        <p:nvCxnSpPr>
          <p:cNvPr id="112" name="Google Shape;112;p19"/>
          <p:cNvCxnSpPr/>
          <p:nvPr/>
        </p:nvCxnSpPr>
        <p:spPr>
          <a:xfrm rot="10800000" flipH="1">
            <a:off x="1053150" y="3464125"/>
            <a:ext cx="630000" cy="532200"/>
          </a:xfrm>
          <a:prstGeom prst="straightConnector1">
            <a:avLst/>
          </a:prstGeom>
          <a:noFill/>
          <a:ln w="19050" cap="flat" cmpd="sng">
            <a:solidFill>
              <a:schemeClr val="accent5"/>
            </a:solidFill>
            <a:prstDash val="solid"/>
            <a:round/>
            <a:headEnd type="none" w="med" len="med"/>
            <a:tailEnd type="none" w="med" len="med"/>
          </a:ln>
        </p:spPr>
      </p:cxnSp>
      <p:cxnSp>
        <p:nvCxnSpPr>
          <p:cNvPr id="113" name="Google Shape;113;p19"/>
          <p:cNvCxnSpPr/>
          <p:nvPr/>
        </p:nvCxnSpPr>
        <p:spPr>
          <a:xfrm rot="10800000" flipH="1">
            <a:off x="3114350" y="1664263"/>
            <a:ext cx="722100" cy="642300"/>
          </a:xfrm>
          <a:prstGeom prst="straightConnector1">
            <a:avLst/>
          </a:prstGeom>
          <a:noFill/>
          <a:ln w="19050" cap="flat" cmpd="sng">
            <a:solidFill>
              <a:schemeClr val="accent5"/>
            </a:solidFill>
            <a:prstDash val="solid"/>
            <a:round/>
            <a:headEnd type="none" w="med" len="med"/>
            <a:tailEnd type="none" w="med" len="med"/>
          </a:ln>
        </p:spPr>
      </p:cxnSp>
      <p:cxnSp>
        <p:nvCxnSpPr>
          <p:cNvPr id="114" name="Google Shape;114;p19"/>
          <p:cNvCxnSpPr/>
          <p:nvPr/>
        </p:nvCxnSpPr>
        <p:spPr>
          <a:xfrm rot="10800000">
            <a:off x="5500982" y="1785485"/>
            <a:ext cx="545400" cy="486900"/>
          </a:xfrm>
          <a:prstGeom prst="straightConnector1">
            <a:avLst/>
          </a:prstGeom>
          <a:noFill/>
          <a:ln w="19050" cap="flat" cmpd="sng">
            <a:solidFill>
              <a:schemeClr val="accent5"/>
            </a:solidFill>
            <a:prstDash val="solid"/>
            <a:round/>
            <a:headEnd type="none" w="med" len="med"/>
            <a:tailEnd type="none" w="med" len="med"/>
          </a:ln>
        </p:spPr>
      </p:cxnSp>
      <p:cxnSp>
        <p:nvCxnSpPr>
          <p:cNvPr id="115" name="Google Shape;115;p19"/>
          <p:cNvCxnSpPr/>
          <p:nvPr/>
        </p:nvCxnSpPr>
        <p:spPr>
          <a:xfrm rot="10800000">
            <a:off x="7527532" y="3311735"/>
            <a:ext cx="545400" cy="486900"/>
          </a:xfrm>
          <a:prstGeom prst="straightConnector1">
            <a:avLst/>
          </a:prstGeom>
          <a:noFill/>
          <a:ln w="19050" cap="flat" cmpd="sng">
            <a:solidFill>
              <a:schemeClr val="accent5"/>
            </a:solidFill>
            <a:prstDash val="solid"/>
            <a:round/>
            <a:headEnd type="none" w="med" len="med"/>
            <a:tailEnd type="none" w="med" len="med"/>
          </a:ln>
        </p:spPr>
      </p:cxnSp>
      <p:cxnSp>
        <p:nvCxnSpPr>
          <p:cNvPr id="116" name="Google Shape;116;p19"/>
          <p:cNvCxnSpPr/>
          <p:nvPr/>
        </p:nvCxnSpPr>
        <p:spPr>
          <a:xfrm rot="10800000" flipH="1">
            <a:off x="5548950" y="3464125"/>
            <a:ext cx="630000" cy="532200"/>
          </a:xfrm>
          <a:prstGeom prst="straightConnector1">
            <a:avLst/>
          </a:prstGeom>
          <a:noFill/>
          <a:ln w="19050" cap="flat" cmpd="sng">
            <a:solidFill>
              <a:schemeClr val="accent5"/>
            </a:solidFill>
            <a:prstDash val="solid"/>
            <a:round/>
            <a:headEnd type="none" w="med" len="med"/>
            <a:tailEnd type="none" w="med" len="med"/>
          </a:ln>
        </p:spPr>
      </p:cxnSp>
      <p:cxnSp>
        <p:nvCxnSpPr>
          <p:cNvPr id="117" name="Google Shape;117;p19"/>
          <p:cNvCxnSpPr/>
          <p:nvPr/>
        </p:nvCxnSpPr>
        <p:spPr>
          <a:xfrm rot="10800000" flipH="1">
            <a:off x="7610150" y="1664263"/>
            <a:ext cx="722100" cy="642300"/>
          </a:xfrm>
          <a:prstGeom prst="straightConnector1">
            <a:avLst/>
          </a:prstGeom>
          <a:noFill/>
          <a:ln w="19050" cap="flat" cmpd="sng">
            <a:solidFill>
              <a:schemeClr val="accent5"/>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2" name="Picture 2" descr="roue des émotions">
            <a:extLst>
              <a:ext uri="{FF2B5EF4-FFF2-40B4-BE49-F238E27FC236}">
                <a16:creationId xmlns:a16="http://schemas.microsoft.com/office/drawing/2014/main" id="{B8579BF4-88B2-7080-347F-8ABD2DEB8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278" y="126546"/>
            <a:ext cx="4890408" cy="4890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Première leçon à retenir du Pape François</a:t>
            </a:r>
            <a:endParaRPr dirty="0"/>
          </a:p>
        </p:txBody>
      </p:sp>
      <p:sp>
        <p:nvSpPr>
          <p:cNvPr id="128" name="Google Shape;128;p21"/>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fr-FR" dirty="0"/>
              <a:t>"Ici, il est particulièrement important de reconnaître la condition de </a:t>
            </a:r>
            <a:r>
              <a:rPr lang="fr-FR" b="1" dirty="0">
                <a:solidFill>
                  <a:srgbClr val="FFC000"/>
                </a:solidFill>
              </a:rPr>
              <a:t>solitude et d'abandon</a:t>
            </a:r>
            <a:r>
              <a:rPr lang="fr-FR" dirty="0"/>
              <a:t>. Ce type de cruauté peut être surmonté plus facilement que n'importe quelle autre injustice, car - comme nous le dit la parabole </a:t>
            </a:r>
            <a:r>
              <a:rPr lang="fr-FR" b="1" dirty="0">
                <a:solidFill>
                  <a:srgbClr val="FFC000"/>
                </a:solidFill>
              </a:rPr>
              <a:t>- il suffit d'un instant d'attention, de compassion en nous, pour l'éliminer. </a:t>
            </a:r>
          </a:p>
          <a:p>
            <a:pPr marL="0" lvl="0" indent="0" algn="l" rtl="0">
              <a:spcBef>
                <a:spcPts val="1200"/>
              </a:spcBef>
              <a:spcAft>
                <a:spcPts val="1200"/>
              </a:spcAft>
              <a:buNone/>
            </a:pPr>
            <a:r>
              <a:rPr lang="fr-FR" dirty="0"/>
              <a:t>Deux voyageurs, considérés comme pieux et religieux, voient l'homme blessé, mais ne s'arrêtent pas. Mais le troisième passant, un Samaritain, un étranger méprisé, est ému de compassion et prend soin de cet étranger sur la route, </a:t>
            </a:r>
            <a:r>
              <a:rPr lang="fr-FR" b="1" dirty="0">
                <a:solidFill>
                  <a:srgbClr val="FFC000"/>
                </a:solidFill>
              </a:rPr>
              <a:t>le traitant comme un frère</a:t>
            </a:r>
            <a:r>
              <a:rPr lang="fr-FR" dirty="0"/>
              <a:t>. En agissant ainsi, sans même y penser, il fait une différence, </a:t>
            </a:r>
            <a:r>
              <a:rPr lang="fr-FR" b="1" dirty="0">
                <a:solidFill>
                  <a:srgbClr val="FFC000"/>
                </a:solidFill>
              </a:rPr>
              <a:t>il rend le monde plus fraternel."</a:t>
            </a:r>
          </a:p>
        </p:txBody>
      </p:sp>
      <p:sp>
        <p:nvSpPr>
          <p:cNvPr id="129" name="Google Shape;129;p21"/>
          <p:cNvSpPr txBox="1">
            <a:spLocks noGrp="1"/>
          </p:cNvSpPr>
          <p:nvPr>
            <p:ph type="body" idx="1"/>
          </p:nvPr>
        </p:nvSpPr>
        <p:spPr>
          <a:xfrm>
            <a:off x="133800" y="4675175"/>
            <a:ext cx="8876400" cy="3858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1200"/>
              </a:spcAft>
              <a:buNone/>
            </a:pPr>
            <a:r>
              <a:rPr lang="en" sz="1000"/>
              <a:t>Pope Francis. “31th World Day of the Sick 2023 | Francis.” The Holy See, 10 January 2023, https://www.vatican.va/content/francesco/en/messages/sick/documents/20230110-giornata-malato.html. Accessed 12 January 2023.</a:t>
            </a:r>
            <a:endParaRPr sz="1000"/>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962</Words>
  <Application>Microsoft Office PowerPoint</Application>
  <PresentationFormat>On-screen Show (16:9)</PresentationFormat>
  <Paragraphs>57</Paragraphs>
  <Slides>14</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Playfair Display</vt:lpstr>
      <vt:lpstr>Arial</vt:lpstr>
      <vt:lpstr>Lato</vt:lpstr>
      <vt:lpstr>Blue &amp; Gold</vt:lpstr>
      <vt:lpstr>Journée mondiale des malades 2023</vt:lpstr>
      <vt:lpstr>Message du Pape François</vt:lpstr>
      <vt:lpstr>LE BON SAMARITAIN </vt:lpstr>
      <vt:lpstr>Quelles sont les caractéristiques  d'un bon samaritain ?</vt:lpstr>
      <vt:lpstr>PENSEZ ALLEZ EN PAIR PARTAGER</vt:lpstr>
      <vt:lpstr>PowerPoint Presentation</vt:lpstr>
      <vt:lpstr>Dans vos groupes, dessinez deux cartes mentales et notez ce que chaque personne a ressenti lors de cette rencontre.</vt:lpstr>
      <vt:lpstr>PowerPoint Presentation</vt:lpstr>
      <vt:lpstr>Première leçon à retenir du Pape François</vt:lpstr>
      <vt:lpstr>ÈTRE UN BON SAMARITAIN</vt:lpstr>
      <vt:lpstr>Deuxième leçon à retenir du Pape François</vt:lpstr>
      <vt:lpstr> TRAVAILLEURS DE SANTÉ = BONS SAMARITAINS</vt:lpstr>
      <vt:lpstr>CARTES DE REMERCIEMENT</vt:lpstr>
      <vt:lpstr>INTENTIONS DE PRIÈRES POUR EMPLOYÉS QUI TRAVAILLENT DANS LE SECTEUR DE LA SANTÉ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Day of the Sick 2023</dc:title>
  <dc:creator>Julie Turenne-Maynard</dc:creator>
  <cp:lastModifiedBy>Julie Turenne-Maynard</cp:lastModifiedBy>
  <cp:revision>1</cp:revision>
  <dcterms:modified xsi:type="dcterms:W3CDTF">2023-01-24T21:51:51Z</dcterms:modified>
</cp:coreProperties>
</file>