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10058400" cy="7772400"/>
  <p:notesSz cx="6858000" cy="9144000"/>
  <p:embeddedFontLst>
    <p:embeddedFont>
      <p:font typeface="Lobster" panose="00000500000000000000" pitchFamily="2" charset="0"/>
      <p:regular r:id="rId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552" y="5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84" y="685800"/>
            <a:ext cx="4437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84" y="685800"/>
            <a:ext cx="4437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23232"/>
                </a:solidFill>
                <a:highlight>
                  <a:srgbClr val="FFE7A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Pittsy, Jenn. “Jesus Heals a Paralyzed Man Coloring Page.” </a:t>
            </a:r>
            <a:r>
              <a:rPr lang="en" sz="1200" i="1">
                <a:solidFill>
                  <a:srgbClr val="323232"/>
                </a:solidFill>
                <a:highlight>
                  <a:srgbClr val="FFE7A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Pinterest</a:t>
            </a:r>
            <a:r>
              <a:rPr lang="en" sz="1200">
                <a:solidFill>
                  <a:srgbClr val="323232"/>
                </a:solidFill>
                <a:highlight>
                  <a:srgbClr val="FFE7A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Pinterest, www.pinterest.ca/pin/452189618832104144/.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b622852d94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84" y="685800"/>
            <a:ext cx="4437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b622852d94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23232"/>
                </a:solidFill>
                <a:highlight>
                  <a:srgbClr val="FFE7A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Bible Kids. “Jesus Heals the Sick Girl.” </a:t>
            </a:r>
            <a:r>
              <a:rPr lang="en" sz="1200" i="1">
                <a:solidFill>
                  <a:srgbClr val="323232"/>
                </a:solidFill>
                <a:highlight>
                  <a:srgbClr val="FFE7A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Bible Kids </a:t>
            </a:r>
            <a:r>
              <a:rPr lang="en" sz="1200">
                <a:solidFill>
                  <a:srgbClr val="323232"/>
                </a:solidFill>
                <a:highlight>
                  <a:srgbClr val="FFE7A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Bible Kids, www.biblekids.eu/new_testament/miracles_ of_ Jesus/miracles_ of_ Jesus_coloring/Jesus_ heals_ the_ sick_11.jpg.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b622852d94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84" y="685800"/>
            <a:ext cx="4437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b622852d94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23232"/>
                </a:solidFill>
                <a:highlight>
                  <a:srgbClr val="FFE7A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Regoli, Natalie. “Jesus Heals Leper.” </a:t>
            </a:r>
            <a:r>
              <a:rPr lang="en" sz="1200" i="1">
                <a:solidFill>
                  <a:srgbClr val="323232"/>
                </a:solidFill>
                <a:highlight>
                  <a:srgbClr val="FFE7A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ConnectUsFund</a:t>
            </a:r>
            <a:r>
              <a:rPr lang="en" sz="1200">
                <a:solidFill>
                  <a:srgbClr val="323232"/>
                </a:solidFill>
                <a:highlight>
                  <a:srgbClr val="FFE7A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ConnectUsFund, 25 May 2020, connectusfund.org/jesus-heals-the-leper-coloring-pages.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900" cy="296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400" cy="61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1000" cy="558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25800" y="7219450"/>
            <a:ext cx="98361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In the speech bubble, write down kind words Jesus would say to comfort those that are sick or suffering. </a:t>
            </a:r>
            <a:endParaRPr sz="160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03075"/>
            <a:ext cx="9836100" cy="71163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152400" y="103075"/>
            <a:ext cx="3579300" cy="2831100"/>
          </a:xfrm>
          <a:prstGeom prst="wedgeEllipseCallout">
            <a:avLst>
              <a:gd name="adj1" fmla="val 17676"/>
              <a:gd name="adj2" fmla="val 54600"/>
            </a:avLst>
          </a:prstGeom>
          <a:solidFill>
            <a:srgbClr val="FFFFFF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3573300" y="5246325"/>
            <a:ext cx="2102700" cy="646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Mark 2: 1–12</a:t>
            </a:r>
            <a:endParaRPr sz="3000">
              <a:latin typeface="Lobster"/>
              <a:ea typeface="Lobster"/>
              <a:cs typeface="Lobster"/>
              <a:sym typeface="Lobst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600" y="603850"/>
            <a:ext cx="10161199" cy="6676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/>
          <p:nvPr/>
        </p:nvSpPr>
        <p:spPr>
          <a:xfrm>
            <a:off x="130575" y="82550"/>
            <a:ext cx="3438000" cy="2476800"/>
          </a:xfrm>
          <a:prstGeom prst="wedgeEllipseCallout">
            <a:avLst>
              <a:gd name="adj1" fmla="val 60837"/>
              <a:gd name="adj2" fmla="val 33075"/>
            </a:avLst>
          </a:prstGeom>
          <a:solidFill>
            <a:srgbClr val="FFFFFF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4"/>
          <p:cNvSpPr txBox="1"/>
          <p:nvPr/>
        </p:nvSpPr>
        <p:spPr>
          <a:xfrm>
            <a:off x="125800" y="7219450"/>
            <a:ext cx="98361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In the speech bubble, write down kind words Jesus would say to comfort those that are sick or suffering. </a:t>
            </a:r>
            <a:endParaRPr sz="1600"/>
          </a:p>
        </p:txBody>
      </p:sp>
      <p:sp>
        <p:nvSpPr>
          <p:cNvPr id="65" name="Google Shape;65;p14"/>
          <p:cNvSpPr txBox="1"/>
          <p:nvPr/>
        </p:nvSpPr>
        <p:spPr>
          <a:xfrm>
            <a:off x="7028375" y="158750"/>
            <a:ext cx="2857200" cy="646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Mark 5: 35–43</a:t>
            </a:r>
            <a:endParaRPr sz="3000">
              <a:latin typeface="Lobster"/>
              <a:ea typeface="Lobster"/>
              <a:cs typeface="Lobster"/>
              <a:sym typeface="Lobste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9682774" cy="70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/>
          <p:nvPr/>
        </p:nvSpPr>
        <p:spPr>
          <a:xfrm>
            <a:off x="152400" y="152400"/>
            <a:ext cx="5517300" cy="3012600"/>
          </a:xfrm>
          <a:prstGeom prst="wedgeEllipseCallout">
            <a:avLst>
              <a:gd name="adj1" fmla="val 51578"/>
              <a:gd name="adj2" fmla="val 36039"/>
            </a:avLst>
          </a:prstGeom>
          <a:solidFill>
            <a:srgbClr val="FFFFFF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5"/>
          <p:cNvSpPr txBox="1"/>
          <p:nvPr/>
        </p:nvSpPr>
        <p:spPr>
          <a:xfrm>
            <a:off x="125800" y="7219450"/>
            <a:ext cx="98361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In the speech bubble, write down kind words Jesus would say to comfort those that are sick or suffering. </a:t>
            </a:r>
            <a:endParaRPr sz="1600"/>
          </a:p>
        </p:txBody>
      </p:sp>
      <p:sp>
        <p:nvSpPr>
          <p:cNvPr id="73" name="Google Shape;73;p15"/>
          <p:cNvSpPr txBox="1"/>
          <p:nvPr/>
        </p:nvSpPr>
        <p:spPr>
          <a:xfrm>
            <a:off x="4438075" y="6649150"/>
            <a:ext cx="2857200" cy="646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Mark 5: 21–32</a:t>
            </a:r>
            <a:endParaRPr sz="3000">
              <a:latin typeface="Lobster"/>
              <a:ea typeface="Lobster"/>
              <a:cs typeface="Lobster"/>
              <a:sym typeface="Lobst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Custom</PresentationFormat>
  <Paragraphs>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Lobster</vt:lpstr>
      <vt:lpstr>Arial</vt:lpstr>
      <vt:lpstr>Times New Roman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Turenne-Maynard</dc:creator>
  <cp:lastModifiedBy>Julie Turenne-Maynard</cp:lastModifiedBy>
  <cp:revision>1</cp:revision>
  <dcterms:modified xsi:type="dcterms:W3CDTF">2023-01-20T16:15:53Z</dcterms:modified>
</cp:coreProperties>
</file>